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150" d="100"/>
          <a:sy n="150" d="100"/>
        </p:scale>
        <p:origin x="1128" y="-60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673545" y="243177"/>
            <a:ext cx="2587620" cy="599861"/>
          </a:xfrm>
          <a:prstGeom prst="rect">
            <a:avLst/>
          </a:prstGeom>
        </p:spPr>
        <p:txBody>
          <a:bodyPr vert="horz" lIns="99020" tIns="49511" rIns="99020" bIns="49511" rtlCol="0" anchor="ctr"/>
          <a:lstStyle>
            <a:lvl1pPr algn="l">
              <a:defRPr sz="1300"/>
            </a:lvl1pPr>
          </a:lstStyle>
          <a:p>
            <a:r>
              <a:rPr lang="pl-PL" sz="10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Prezentacja</a:t>
            </a:r>
            <a:endParaRPr lang="pl-PL" sz="1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287271" y="443131"/>
            <a:ext cx="2416394" cy="199954"/>
          </a:xfrm>
          <a:prstGeom prst="rect">
            <a:avLst/>
          </a:prstGeom>
        </p:spPr>
        <p:txBody>
          <a:bodyPr vert="horz" lIns="99020" tIns="49511" rIns="99020" bIns="49511" rtlCol="0" anchor="ctr"/>
          <a:lstStyle>
            <a:lvl1pPr algn="r">
              <a:defRPr sz="1300"/>
            </a:lvl1pPr>
          </a:lstStyle>
          <a:p>
            <a:fld id="{006DFBD6-E388-4F28-B886-682F6316D29C}" type="datetime4">
              <a:rPr lang="pl-PL" sz="800" smtClean="0"/>
              <a:t>15 maja 2017</a:t>
            </a:fld>
            <a:endParaRPr lang="pl-PL" sz="9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287271" y="643084"/>
            <a:ext cx="2416394" cy="199954"/>
          </a:xfrm>
          <a:prstGeom prst="rect">
            <a:avLst/>
          </a:prstGeom>
        </p:spPr>
        <p:txBody>
          <a:bodyPr vert="horz" lIns="99020" tIns="49511" rIns="99020" bIns="49511" rtlCol="0" anchor="ctr"/>
          <a:lstStyle>
            <a:lvl1pPr algn="r">
              <a:defRPr sz="1300"/>
            </a:lvl1pPr>
          </a:lstStyle>
          <a:p>
            <a:r>
              <a:rPr lang="pl-PL" sz="800" dirty="0"/>
              <a:t>Strona </a:t>
            </a:r>
            <a:fld id="{4D53F4BF-E78E-46E6-B4B9-B8D0638670EC}" type="slidenum">
              <a:rPr lang="pl-PL" sz="800"/>
              <a:t>‹#›</a:t>
            </a:fld>
            <a:endParaRPr lang="pl-PL" sz="11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68" y="341963"/>
            <a:ext cx="858675" cy="326521"/>
          </a:xfrm>
          <a:prstGeom prst="rect">
            <a:avLst/>
          </a:prstGeom>
        </p:spPr>
      </p:pic>
      <p:sp>
        <p:nvSpPr>
          <p:cNvPr id="11" name="Symbol zastępczy stopki 10"/>
          <p:cNvSpPr>
            <a:spLocks noGrp="1"/>
          </p:cNvSpPr>
          <p:nvPr>
            <p:ph type="ftr" sz="quarter" idx="2"/>
          </p:nvPr>
        </p:nvSpPr>
        <p:spPr>
          <a:xfrm>
            <a:off x="4287271" y="243177"/>
            <a:ext cx="2416394" cy="199956"/>
          </a:xfrm>
          <a:prstGeom prst="rect">
            <a:avLst/>
          </a:prstGeom>
        </p:spPr>
        <p:txBody>
          <a:bodyPr vert="horz" lIns="99020" tIns="49511" rIns="99020" bIns="49511" rtlCol="0" anchor="ctr"/>
          <a:lstStyle>
            <a:lvl1pPr algn="l">
              <a:defRPr sz="1300"/>
            </a:lvl1pPr>
          </a:lstStyle>
          <a:p>
            <a:pPr algn="r"/>
            <a:r>
              <a:rPr lang="pl-PL" sz="800" dirty="0"/>
              <a:t>Wszelkie prawa zastrzeżone © FSWO</a:t>
            </a:r>
          </a:p>
        </p:txBody>
      </p:sp>
    </p:spTree>
    <p:extLst>
      <p:ext uri="{BB962C8B-B14F-4D97-AF65-F5344CB8AC3E}">
        <p14:creationId xmlns:p14="http://schemas.microsoft.com/office/powerpoint/2010/main" val="293541925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2" cy="513508"/>
          </a:xfrm>
          <a:prstGeom prst="rect">
            <a:avLst/>
          </a:prstGeom>
        </p:spPr>
        <p:txBody>
          <a:bodyPr vert="horz" lIns="99020" tIns="49511" rIns="99020" bIns="49511" rtlCol="0"/>
          <a:lstStyle>
            <a:lvl1pPr algn="l">
              <a:defRPr sz="1300"/>
            </a:lvl1pPr>
          </a:lstStyle>
          <a:p>
            <a:r>
              <a:rPr lang="pl-PL"/>
              <a:t>Prezentacja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2" cy="513508"/>
          </a:xfrm>
          <a:prstGeom prst="rect">
            <a:avLst/>
          </a:prstGeom>
        </p:spPr>
        <p:txBody>
          <a:bodyPr vert="horz" lIns="99020" tIns="49511" rIns="99020" bIns="49511" rtlCol="0"/>
          <a:lstStyle>
            <a:lvl1pPr algn="r">
              <a:defRPr sz="1300"/>
            </a:lvl1pPr>
          </a:lstStyle>
          <a:p>
            <a:fld id="{30D107F1-EE06-467F-A2F8-F343AD6F7FE6}" type="datetime4">
              <a:rPr lang="pl-PL" smtClean="0"/>
              <a:t>15 maja 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277938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0" tIns="49511" rIns="99020" bIns="4951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9020" tIns="49511" rIns="99020" bIns="49511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2" cy="513507"/>
          </a:xfrm>
          <a:prstGeom prst="rect">
            <a:avLst/>
          </a:prstGeom>
        </p:spPr>
        <p:txBody>
          <a:bodyPr vert="horz" lIns="99020" tIns="49511" rIns="99020" bIns="49511" rtlCol="0" anchor="b"/>
          <a:lstStyle>
            <a:lvl1pPr algn="l">
              <a:defRPr sz="1300"/>
            </a:lvl1pPr>
          </a:lstStyle>
          <a:p>
            <a:r>
              <a:rPr lang="pl-PL"/>
              <a:t>Wszelkie prawa zastrzeżone © FSWO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2" cy="513507"/>
          </a:xfrm>
          <a:prstGeom prst="rect">
            <a:avLst/>
          </a:prstGeom>
        </p:spPr>
        <p:txBody>
          <a:bodyPr vert="horz" lIns="99020" tIns="49511" rIns="99020" bIns="49511" rtlCol="0" anchor="b"/>
          <a:lstStyle>
            <a:lvl1pPr algn="r">
              <a:defRPr sz="1300"/>
            </a:lvl1pPr>
          </a:lstStyle>
          <a:p>
            <a:fld id="{BFA06A17-6B37-4D65-B2D1-A57D179CD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300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469392" y="3072811"/>
            <a:ext cx="11253216" cy="1811781"/>
          </a:xfrm>
        </p:spPr>
        <p:txBody>
          <a:bodyPr anchor="t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dodać tytuł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469392" y="4901611"/>
            <a:ext cx="11253216" cy="1010093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 dirty="0"/>
              <a:t>Kliknij, aby dodać podtytuł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1028722C-30B8-4E7A-85EE-B92128E7B5FC}" type="datetime1">
              <a:rPr lang="pl-PL" smtClean="0"/>
              <a:t>2017-05-15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69392" y="6209414"/>
            <a:ext cx="7838109" cy="457199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algn="l"/>
            <a:r>
              <a:rPr lang="pl-PL" dirty="0"/>
              <a:t>© FSWO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4AE4A90-55B6-4063-AD9D-DE252D5D1F0A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8" name="Łącznik prosty 7"/>
          <p:cNvCxnSpPr/>
          <p:nvPr/>
        </p:nvCxnSpPr>
        <p:spPr>
          <a:xfrm>
            <a:off x="1162494" y="2668772"/>
            <a:ext cx="986701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75" y="1008903"/>
            <a:ext cx="2651052" cy="100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644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dstaw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Kliknij, aby dodać tytuł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2064" y="1517907"/>
            <a:ext cx="11210544" cy="43891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BC8-CE8E-4774-95A7-3D3BD65EC046}" type="datetime1">
              <a:rPr lang="pl-PL" smtClean="0"/>
              <a:t>2017-05-15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© FSWO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4A90-55B6-4063-AD9D-DE252D5D1F0A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4" y="6213551"/>
            <a:ext cx="950975" cy="36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2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Śród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72936" y="393407"/>
            <a:ext cx="10085195" cy="3753295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pl-PL" dirty="0"/>
              <a:t>Kliknij, aby dodać śródtytuł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72936" y="4401885"/>
            <a:ext cx="7756664" cy="14141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dodać kilka dodatkowych słów opisu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4" y="6213551"/>
            <a:ext cx="950975" cy="36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4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12064" y="320676"/>
            <a:ext cx="11210544" cy="105692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Kliknij, aby dodać tytuł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2064" y="1420130"/>
            <a:ext cx="5507736" cy="472549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420130"/>
            <a:ext cx="5550408" cy="472549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7357-C809-494A-863D-9F289B0A9B7A}" type="datetime1">
              <a:rPr lang="pl-PL" smtClean="0"/>
              <a:t>2017-05-15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© FSWO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4A90-55B6-4063-AD9D-DE252D5D1F0A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4" y="6213551"/>
            <a:ext cx="950975" cy="36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89098" y="428925"/>
            <a:ext cx="11233511" cy="815088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Kliknij, aby dodać tytuł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89099" y="1280651"/>
            <a:ext cx="5508477" cy="776177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4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89099" y="2137678"/>
            <a:ext cx="5508477" cy="398818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280651"/>
            <a:ext cx="5550408" cy="776177"/>
          </a:xfrm>
        </p:spPr>
        <p:txBody>
          <a:bodyPr anchor="ctr"/>
          <a:lstStyle>
            <a:lvl1pPr marL="0" indent="0">
              <a:buNone/>
              <a:defRPr sz="24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137678"/>
            <a:ext cx="5550408" cy="398818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254D-B29C-4D44-A4EC-EC2DD0C2E375}" type="datetime1">
              <a:rPr lang="pl-PL" smtClean="0"/>
              <a:t>2017-05-15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© FSWO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4A90-55B6-4063-AD9D-DE252D5D1F0A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4" y="6213551"/>
            <a:ext cx="950975" cy="36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115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Kliknij, aby dodać tytuł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993E-71DC-4DB9-9B8D-3BAABB16CD1E}" type="datetime1">
              <a:rPr lang="pl-PL" smtClean="0"/>
              <a:t>2017-05-15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© FSWO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4A90-55B6-4063-AD9D-DE252D5D1F0A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4" y="6213551"/>
            <a:ext cx="950975" cy="36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0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36A-724A-4B6D-9A2C-CDE947C58C29}" type="datetime1">
              <a:rPr lang="pl-PL" smtClean="0"/>
              <a:t>2017-05-15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© FSWO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4A90-55B6-4063-AD9D-DE252D5D1F0A}" type="slidenum">
              <a:rPr lang="pl-PL" smtClean="0"/>
              <a:t>‹#›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4" y="6213551"/>
            <a:ext cx="950975" cy="36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7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10363" y="457200"/>
            <a:ext cx="3947973" cy="325356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pl-PL" dirty="0"/>
              <a:t>Kliknij, aby dodać tytuł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61367" y="457201"/>
            <a:ext cx="7161241" cy="55501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510363" y="3838353"/>
            <a:ext cx="3947971" cy="2169042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 dirty="0"/>
              <a:t>Kliknij, aby dodać podpis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A471-E867-4811-A518-C8D64ADCB348}" type="datetime1">
              <a:rPr lang="pl-PL" smtClean="0"/>
              <a:t>2017-05-15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© FSWO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4A90-55B6-4063-AD9D-DE252D5D1F0A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4" y="6213551"/>
            <a:ext cx="950975" cy="36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0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99732" y="457200"/>
            <a:ext cx="3359889" cy="327482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pl-PL" dirty="0"/>
              <a:t>Kliknij, aby dodać tytuł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976578" y="457201"/>
            <a:ext cx="7746031" cy="553956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99732" y="3827721"/>
            <a:ext cx="3359889" cy="2169042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 dirty="0"/>
              <a:t>Kliknij, aby dodać podpis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ED64-5EFA-43AE-996E-57CCE62DD3A3}" type="datetime1">
              <a:rPr lang="pl-PL" smtClean="0"/>
              <a:t>2017-05-15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© FSWO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4A90-55B6-4063-AD9D-DE252D5D1F0A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4" y="6213551"/>
            <a:ext cx="950975" cy="36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7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512064" y="320675"/>
            <a:ext cx="11210544" cy="1113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dodać tytuł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2064" y="1517907"/>
            <a:ext cx="11210544" cy="4389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653272" y="6209414"/>
            <a:ext cx="3069336" cy="2200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5F70-2BB4-4D68-87F2-9019E3538ECB}" type="datetime1">
              <a:rPr lang="pl-PL" smtClean="0"/>
              <a:t>2017-05-15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956391" y="6209414"/>
            <a:ext cx="5613990" cy="457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pl-PL" dirty="0"/>
              <a:t>© FSWO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53272" y="6446521"/>
            <a:ext cx="3069336" cy="220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E4A90-55B6-4063-AD9D-DE252D5D1F0A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817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TURNIEJ WSI</a:t>
            </a:r>
            <a:br>
              <a:rPr lang="pl-PL" dirty="0"/>
            </a:br>
            <a:r>
              <a:rPr lang="pl-PL" dirty="0"/>
              <a:t>Gierłachowo 28.05.2017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SPIS KONKURENCJI WRAZ Z ZASADAMI GRY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644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RZUT DO BIZONA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/>
              <a:t>UCZESTNICY:</a:t>
            </a:r>
          </a:p>
          <a:p>
            <a:pPr marL="0" indent="0" algn="ctr">
              <a:buNone/>
            </a:pPr>
            <a:r>
              <a:rPr lang="pl-PL" dirty="0"/>
              <a:t>2 x mężczyzna – rzut z 15 metrów</a:t>
            </a:r>
          </a:p>
          <a:p>
            <a:pPr marL="0" indent="0" algn="ctr">
              <a:buNone/>
            </a:pPr>
            <a:r>
              <a:rPr lang="pl-PL" dirty="0"/>
              <a:t>2 x kobieta – rzut z 15 metrów</a:t>
            </a:r>
          </a:p>
          <a:p>
            <a:pPr marL="0" indent="0" algn="ctr">
              <a:buNone/>
            </a:pPr>
            <a:r>
              <a:rPr lang="pl-PL" dirty="0"/>
              <a:t>1 x dziecko – rzut z 10 metrów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KAŻDY WYKONUJE PO JEDNYM RZUCIE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Konkurencja polega na trafieniu lotką w otwór o średnicy 30cm, wykonany w płycie drewnianej o kształcie bizona. </a:t>
            </a:r>
          </a:p>
        </p:txBody>
      </p:sp>
    </p:spTree>
    <p:extLst>
      <p:ext uri="{BB962C8B-B14F-4D97-AF65-F5344CB8AC3E}">
        <p14:creationId xmlns:p14="http://schemas.microsoft.com/office/powerpoint/2010/main" val="351871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RZUT </a:t>
            </a:r>
            <a:r>
              <a:rPr lang="pl-PL" dirty="0" err="1"/>
              <a:t>TOporkiem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/>
              <a:t>UCZESTNICY:</a:t>
            </a:r>
          </a:p>
          <a:p>
            <a:pPr marL="0" indent="0" algn="ctr">
              <a:buNone/>
            </a:pPr>
            <a:r>
              <a:rPr lang="pl-PL" dirty="0"/>
              <a:t>1 x mężczyzna – rzut z 6 metrów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MĘŻCZYZNA WYKONUJE 2 RZUTY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Konkurencja polega na trafieniu toporkiem w drewnianą tablicę.</a:t>
            </a:r>
          </a:p>
          <a:p>
            <a:pPr marL="0" indent="0" algn="ctr">
              <a:buNone/>
            </a:pPr>
            <a:r>
              <a:rPr lang="pl-PL" dirty="0"/>
              <a:t>Rzut jest zaliczony wyłącznie wtedy, jeśli toporek pozostanie wbity w tablicę. </a:t>
            </a:r>
          </a:p>
        </p:txBody>
      </p:sp>
    </p:spTree>
    <p:extLst>
      <p:ext uri="{BB962C8B-B14F-4D97-AF65-F5344CB8AC3E}">
        <p14:creationId xmlns:p14="http://schemas.microsoft.com/office/powerpoint/2010/main" val="315946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Strzelanie z łuku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/>
              <a:t>UCZESTNICY:</a:t>
            </a:r>
          </a:p>
          <a:p>
            <a:pPr marL="0" indent="0" algn="ctr">
              <a:buNone/>
            </a:pPr>
            <a:r>
              <a:rPr lang="pl-PL" dirty="0"/>
              <a:t>1 x mężczyzna – strzał z 3 metrów</a:t>
            </a:r>
          </a:p>
          <a:p>
            <a:pPr marL="0" indent="0" algn="ctr">
              <a:buNone/>
            </a:pPr>
            <a:r>
              <a:rPr lang="pl-PL" dirty="0"/>
              <a:t>1 x kobieta – strzał z 3 metrów</a:t>
            </a:r>
          </a:p>
          <a:p>
            <a:pPr marL="0" indent="0" algn="ctr">
              <a:buNone/>
            </a:pPr>
            <a:r>
              <a:rPr lang="pl-PL" dirty="0"/>
              <a:t>1 x dziecko – strzał z 2 metrów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KAŻDY WYKONUJE PO JEDNYM STRZALE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Konkurencja polega na trafieniu w tarczę łuczniczą, na której będą znajdowały się okręgi punktowe od 1 do 5. W przypadku trafienia/zahaczenia o linię, zawsze zostanie naliczony punkt o wyższej wartości. </a:t>
            </a:r>
          </a:p>
        </p:txBody>
      </p:sp>
    </p:spTree>
    <p:extLst>
      <p:ext uri="{BB962C8B-B14F-4D97-AF65-F5344CB8AC3E}">
        <p14:creationId xmlns:p14="http://schemas.microsoft.com/office/powerpoint/2010/main" val="41115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2064" y="427176"/>
            <a:ext cx="11210544" cy="73901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Przejście przez strumyk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2064" y="1344680"/>
            <a:ext cx="11210544" cy="43891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u="sng" dirty="0"/>
              <a:t>UCZESTNICY:</a:t>
            </a:r>
          </a:p>
          <a:p>
            <a:pPr marL="0" indent="0" algn="ctr">
              <a:buNone/>
            </a:pPr>
            <a:r>
              <a:rPr lang="pl-PL" dirty="0"/>
              <a:t>2 x mężczyzna</a:t>
            </a:r>
          </a:p>
          <a:p>
            <a:pPr marL="0" indent="0" algn="ctr">
              <a:buNone/>
            </a:pPr>
            <a:r>
              <a:rPr lang="pl-PL" dirty="0"/>
              <a:t>2 x kobieta</a:t>
            </a:r>
          </a:p>
          <a:p>
            <a:pPr marL="0" indent="0" algn="ctr">
              <a:buNone/>
            </a:pPr>
            <a:r>
              <a:rPr lang="pl-PL" dirty="0"/>
              <a:t>1 x dziecko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KONKURENCJA NA CZAS</a:t>
            </a:r>
          </a:p>
          <a:p>
            <a:pPr marL="0" indent="0" algn="ctr">
              <a:buNone/>
            </a:pPr>
            <a:r>
              <a:rPr lang="pl-PL" dirty="0"/>
              <a:t>Konkurencja polega na jak najszybszym przełożeniu 5 skrzynek, na których stoją uczestnicy podając je od tyłu do przodu. Wykonując to zadania, żadne z uczestników nie może dotknąć ziemi. Zadanie zostaje zaliczone w momencie kiedy skrzynki będą ułożone przed linią mety.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 przypadku dotknięcia ziemi, za każdy taki błąd</a:t>
            </a:r>
          </a:p>
          <a:p>
            <a:pPr marL="0" indent="0" algn="ctr">
              <a:buNone/>
            </a:pPr>
            <a:r>
              <a:rPr lang="pl-PL" dirty="0"/>
              <a:t>grupie zostaje naliczona </a:t>
            </a:r>
            <a:r>
              <a:rPr lang="pl-PL" b="1" dirty="0"/>
              <a:t>kara w postaci 5 sekund.</a:t>
            </a:r>
          </a:p>
        </p:txBody>
      </p:sp>
    </p:spTree>
    <p:extLst>
      <p:ext uri="{BB962C8B-B14F-4D97-AF65-F5344CB8AC3E}">
        <p14:creationId xmlns:p14="http://schemas.microsoft.com/office/powerpoint/2010/main" val="176535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ROGI Bizona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u="sng" dirty="0"/>
              <a:t>UCZESTNICY:</a:t>
            </a:r>
          </a:p>
          <a:p>
            <a:pPr marL="0" indent="0" algn="ctr">
              <a:buNone/>
            </a:pPr>
            <a:r>
              <a:rPr lang="pl-PL" dirty="0"/>
              <a:t>1 x mężczyzna – rzut z 3 metrów</a:t>
            </a:r>
          </a:p>
          <a:p>
            <a:pPr marL="0" indent="0" algn="ctr">
              <a:buNone/>
            </a:pPr>
            <a:r>
              <a:rPr lang="pl-PL" dirty="0"/>
              <a:t>1 x kobieta – rzut z 3 metrów</a:t>
            </a:r>
          </a:p>
          <a:p>
            <a:pPr marL="0" indent="0" algn="ctr">
              <a:buNone/>
            </a:pPr>
            <a:r>
              <a:rPr lang="pl-PL" dirty="0"/>
              <a:t>1 x dziecko – rzut z 2 metrów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KAŻDY WYKONUJE PO DWA RZUTY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Konkurencja polega na trafieniu plastikowym ringo na rogi bizona.</a:t>
            </a:r>
          </a:p>
          <a:p>
            <a:pPr marL="0" indent="0" algn="ctr">
              <a:buNone/>
            </a:pPr>
            <a:r>
              <a:rPr lang="pl-PL" dirty="0"/>
              <a:t>W snopie siana zostają osadzone 3 imitacje głów bizona z rogami. Zadania polega na umieszczeniu ringo na rogach bizona.</a:t>
            </a:r>
          </a:p>
          <a:p>
            <a:pPr marL="0" indent="0" algn="ctr">
              <a:buNone/>
            </a:pPr>
            <a:r>
              <a:rPr lang="pl-PL" b="1" dirty="0"/>
              <a:t>Ringo nie może się zsunąć, tylko wtedy zadanie zostanie zaliczone.</a:t>
            </a:r>
          </a:p>
        </p:txBody>
      </p:sp>
    </p:spTree>
    <p:extLst>
      <p:ext uri="{BB962C8B-B14F-4D97-AF65-F5344CB8AC3E}">
        <p14:creationId xmlns:p14="http://schemas.microsoft.com/office/powerpoint/2010/main" val="292312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err="1"/>
              <a:t>PIŁowanie</a:t>
            </a:r>
            <a:r>
              <a:rPr lang="pl-PL" dirty="0"/>
              <a:t> bala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/>
              <a:t>UCZESTNICY:</a:t>
            </a:r>
          </a:p>
          <a:p>
            <a:pPr marL="0" indent="0" algn="ctr">
              <a:buNone/>
            </a:pPr>
            <a:r>
              <a:rPr lang="pl-PL" dirty="0"/>
              <a:t>2 x mężczyzna</a:t>
            </a:r>
          </a:p>
          <a:p>
            <a:pPr marL="0" indent="0" algn="ctr">
              <a:buNone/>
            </a:pPr>
            <a:r>
              <a:rPr lang="pl-PL" dirty="0"/>
              <a:t>1 x kobieta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KONKURENCJA NA CZAS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Konkurencja polega na odpiłowaniu drewnianego plastra z bala osadzonego na koziołku. Kobieta przytrzymuje bal, mężczyźni muszą opiłować plaster piłą „moja-twoja”. Miejsce piłowania zostanie odgórnie oznaczone przez organizatora.</a:t>
            </a:r>
          </a:p>
        </p:txBody>
      </p:sp>
    </p:spTree>
    <p:extLst>
      <p:ext uri="{BB962C8B-B14F-4D97-AF65-F5344CB8AC3E}">
        <p14:creationId xmlns:p14="http://schemas.microsoft.com/office/powerpoint/2010/main" val="384503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UBIJANIE BIAŁKA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u="sng" dirty="0"/>
              <a:t>UCZESTNICY: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1 x kobieta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KONKURENCJA NA CZAS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Konkurencja polega na ubiciu 4 białek jajka do takiego stopnia aby po odwróceniu miski do góry nogami ścięte białko posiadało stałą konsystencję.</a:t>
            </a:r>
          </a:p>
          <a:p>
            <a:pPr marL="0" indent="0" algn="ctr">
              <a:buNone/>
            </a:pPr>
            <a:r>
              <a:rPr lang="pl-PL" dirty="0"/>
              <a:t>Każda uczestniczka otrzymuje 4 surowe jajka, ubijaczkę, miskę na białko, miskę na żółtko oraz miskę na skorupki.</a:t>
            </a:r>
          </a:p>
          <a:p>
            <a:pPr marL="0" indent="0" algn="ctr">
              <a:buNone/>
            </a:pPr>
            <a:r>
              <a:rPr lang="pl-PL" dirty="0"/>
              <a:t>Muszą zostać wbite wszystkie 4 białka! Brak zapasowych jajek w przypadku uszkodzenia jajka czy też omyłkowego wbicia żółtka i zmieszania go z białkiem.</a:t>
            </a:r>
          </a:p>
        </p:txBody>
      </p:sp>
    </p:spTree>
    <p:extLst>
      <p:ext uri="{BB962C8B-B14F-4D97-AF65-F5344CB8AC3E}">
        <p14:creationId xmlns:p14="http://schemas.microsoft.com/office/powerpoint/2010/main" val="96837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KONKURENCJA DODATKOWA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/>
              <a:t>UCZESTNICY: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Do ustalenia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 PRZYPADKU REMISU POMIĘDZY DRUŻYNAMI ZOSTANIE ROZEGRANA KONKURENCJA DODATKOWA, PRZYGOTOWANA PRZEZ ORGANIZATORA.</a:t>
            </a:r>
          </a:p>
        </p:txBody>
      </p:sp>
    </p:spTree>
    <p:extLst>
      <p:ext uri="{BB962C8B-B14F-4D97-AF65-F5344CB8AC3E}">
        <p14:creationId xmlns:p14="http://schemas.microsoft.com/office/powerpoint/2010/main" val="974045991"/>
      </p:ext>
    </p:extLst>
  </p:cSld>
  <p:clrMapOvr>
    <a:masterClrMapping/>
  </p:clrMapOvr>
</p:sld>
</file>

<file path=ppt/theme/theme1.xml><?xml version="1.0" encoding="utf-8"?>
<a:theme xmlns:a="http://schemas.openxmlformats.org/drawingml/2006/main" name="FSWO - motyw z pps">
  <a:themeElements>
    <a:clrScheme name="FSWO - oficjalne kolory">
      <a:dk1>
        <a:sysClr val="windowText" lastClr="000000"/>
      </a:dk1>
      <a:lt1>
        <a:sysClr val="window" lastClr="FFFFFF"/>
      </a:lt1>
      <a:dk2>
        <a:srgbClr val="454545"/>
      </a:dk2>
      <a:lt2>
        <a:srgbClr val="F0F0F0"/>
      </a:lt2>
      <a:accent1>
        <a:srgbClr val="263D90"/>
      </a:accent1>
      <a:accent2>
        <a:srgbClr val="D71E83"/>
      </a:accent2>
      <a:accent3>
        <a:srgbClr val="F49B21"/>
      </a:accent3>
      <a:accent4>
        <a:srgbClr val="F5E835"/>
      </a:accent4>
      <a:accent5>
        <a:srgbClr val="63CE06"/>
      </a:accent5>
      <a:accent6>
        <a:srgbClr val="12B7FF"/>
      </a:accent6>
      <a:hlink>
        <a:srgbClr val="0563C1"/>
      </a:hlink>
      <a:folHlink>
        <a:srgbClr val="954F72"/>
      </a:folHlink>
    </a:clrScheme>
    <a:fontScheme name="FSWO - oficjalne czcionki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Subtelne kształty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7CF9B8D7-BAD3-47C8-B255-3BF16F423E10}" vid="{FD933C25-32A2-4556-8B4F-EE0C29E1F2C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SWO - oficjalne czcionki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Konkurencje</Template>
  <TotalTime>43</TotalTime>
  <Words>469</Words>
  <Application>Microsoft Office PowerPoint</Application>
  <PresentationFormat>Panoramiczny</PresentationFormat>
  <Paragraphs>72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Open Sans</vt:lpstr>
      <vt:lpstr>Open Sans Extrabold</vt:lpstr>
      <vt:lpstr>Open Sans Semibold</vt:lpstr>
      <vt:lpstr>FSWO - motyw z pps</vt:lpstr>
      <vt:lpstr>TURNIEJ WSI Gierłachowo 28.05.2017</vt:lpstr>
      <vt:lpstr>RZUT DO BIZONA</vt:lpstr>
      <vt:lpstr>RZUT TOporkiem</vt:lpstr>
      <vt:lpstr>Strzelanie z łuku</vt:lpstr>
      <vt:lpstr>Przejście przez strumyk</vt:lpstr>
      <vt:lpstr>ROGI Bizona</vt:lpstr>
      <vt:lpstr>PIŁowanie bala</vt:lpstr>
      <vt:lpstr>UBIJANIE BIAŁKA</vt:lpstr>
      <vt:lpstr>KONKURENCJA DODATKOWA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TURNIEJ WSI Gierłachowo 28.05.2017</dc:title>
  <dc:creator>Wojtek Czyżewski</dc:creator>
  <cp:lastModifiedBy>kaczmarek</cp:lastModifiedBy>
  <cp:revision>12</cp:revision>
  <dcterms:created xsi:type="dcterms:W3CDTF">2017-05-12T09:13:50Z</dcterms:created>
  <dcterms:modified xsi:type="dcterms:W3CDTF">2017-05-15T07:58:56Z</dcterms:modified>
</cp:coreProperties>
</file>